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h5OvC8rXwyUYfcRj6jymOAEMd4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9cf3ae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49cf3ae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e99046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9e99046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e990469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9e990469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e990469b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9e990469b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e990469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9e990469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hyperlink" Target="https://colab.research.google.com/drive/1f71uynV4DMWc90MKnsQRWGweu95VtXl_?authuser=1#scrollTo=ai1GhhL2aBv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 imbalance.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class imbalance?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Why it matters?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Some methods to mitigate it.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9cf3ae0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CLASS IMBALANCE?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49cf3ae0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49cf3ae0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It is a huge different amount of samples of class.</a:t>
            </a:r>
            <a:endParaRPr i="0" sz="1500" u="none" cap="none" strike="noStrike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8" name="Google Shape;238;ga49cf3ae02_0_12"/>
          <p:cNvGrpSpPr/>
          <p:nvPr/>
        </p:nvGrpSpPr>
        <p:grpSpPr>
          <a:xfrm>
            <a:off x="3088075" y="2147175"/>
            <a:ext cx="2390625" cy="2547550"/>
            <a:chOff x="3088075" y="2147175"/>
            <a:chExt cx="2390625" cy="2547550"/>
          </a:xfrm>
        </p:grpSpPr>
        <p:sp>
          <p:nvSpPr>
            <p:cNvPr id="239" name="Google Shape;239;ga49cf3ae02_0_12"/>
            <p:cNvSpPr/>
            <p:nvPr/>
          </p:nvSpPr>
          <p:spPr>
            <a:xfrm>
              <a:off x="3088075" y="2147175"/>
              <a:ext cx="970500" cy="205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a49cf3ae02_0_12"/>
            <p:cNvSpPr/>
            <p:nvPr/>
          </p:nvSpPr>
          <p:spPr>
            <a:xfrm>
              <a:off x="4508200" y="3978975"/>
              <a:ext cx="970500" cy="2184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a49cf3ae02_0_12"/>
            <p:cNvSpPr txBox="1"/>
            <p:nvPr/>
          </p:nvSpPr>
          <p:spPr>
            <a:xfrm>
              <a:off x="3251075" y="4367125"/>
              <a:ext cx="5823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242" name="Google Shape;242;ga49cf3ae02_0_12"/>
          <p:cNvSpPr txBox="1"/>
          <p:nvPr/>
        </p:nvSpPr>
        <p:spPr>
          <a:xfrm>
            <a:off x="4851275" y="4367125"/>
            <a:ext cx="582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e990469b5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IT MATTERS?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9e990469b5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9e990469b5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Because the trained model will not be as good in predicting the minority class as the majority class.</a:t>
            </a:r>
            <a:endParaRPr i="0" sz="1500" u="none" cap="none" strike="noStrike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0" name="Google Shape;250;g9e990469b5_0_5"/>
          <p:cNvGrpSpPr/>
          <p:nvPr/>
        </p:nvGrpSpPr>
        <p:grpSpPr>
          <a:xfrm>
            <a:off x="3088075" y="2462586"/>
            <a:ext cx="2390625" cy="2232163"/>
            <a:chOff x="3088075" y="2147175"/>
            <a:chExt cx="2390625" cy="2547550"/>
          </a:xfrm>
        </p:grpSpPr>
        <p:sp>
          <p:nvSpPr>
            <p:cNvPr id="251" name="Google Shape;251;g9e990469b5_0_5"/>
            <p:cNvSpPr/>
            <p:nvPr/>
          </p:nvSpPr>
          <p:spPr>
            <a:xfrm>
              <a:off x="3088075" y="2147175"/>
              <a:ext cx="970500" cy="205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9e990469b5_0_5"/>
            <p:cNvSpPr/>
            <p:nvPr/>
          </p:nvSpPr>
          <p:spPr>
            <a:xfrm>
              <a:off x="4508200" y="3978975"/>
              <a:ext cx="970500" cy="2184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9e990469b5_0_5"/>
            <p:cNvSpPr txBox="1"/>
            <p:nvPr/>
          </p:nvSpPr>
          <p:spPr>
            <a:xfrm>
              <a:off x="3251075" y="4367125"/>
              <a:ext cx="5823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254" name="Google Shape;254;g9e990469b5_0_5"/>
          <p:cNvSpPr txBox="1"/>
          <p:nvPr/>
        </p:nvSpPr>
        <p:spPr>
          <a:xfrm>
            <a:off x="4851275" y="4367125"/>
            <a:ext cx="582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e990469b5_0_1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METHODS TO MITIGATE CLASS IMBALANCE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9e990469b5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9e990469b5_0_1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Downsampling</a:t>
            </a: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: use less samples from the majority class.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You expose the model to a reduced variance of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majority class.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Collect more samples of the minority class.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Repeat samples from the minority class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No new info.</a:t>
            </a:r>
            <a:endParaRPr sz="15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" name="Google Shape;262;g9e990469b5_0_16"/>
          <p:cNvGrpSpPr/>
          <p:nvPr/>
        </p:nvGrpSpPr>
        <p:grpSpPr>
          <a:xfrm>
            <a:off x="6011625" y="2134961"/>
            <a:ext cx="2390625" cy="2232163"/>
            <a:chOff x="3088075" y="2147175"/>
            <a:chExt cx="2390625" cy="2547550"/>
          </a:xfrm>
        </p:grpSpPr>
        <p:sp>
          <p:nvSpPr>
            <p:cNvPr id="263" name="Google Shape;263;g9e990469b5_0_16"/>
            <p:cNvSpPr/>
            <p:nvPr/>
          </p:nvSpPr>
          <p:spPr>
            <a:xfrm>
              <a:off x="3088075" y="2147175"/>
              <a:ext cx="970500" cy="205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9e990469b5_0_16"/>
            <p:cNvSpPr/>
            <p:nvPr/>
          </p:nvSpPr>
          <p:spPr>
            <a:xfrm>
              <a:off x="4508200" y="3978975"/>
              <a:ext cx="970500" cy="2184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9e990469b5_0_16"/>
            <p:cNvSpPr txBox="1"/>
            <p:nvPr/>
          </p:nvSpPr>
          <p:spPr>
            <a:xfrm>
              <a:off x="3251075" y="4367125"/>
              <a:ext cx="5823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266" name="Google Shape;266;g9e990469b5_0_16"/>
          <p:cNvSpPr txBox="1"/>
          <p:nvPr/>
        </p:nvSpPr>
        <p:spPr>
          <a:xfrm>
            <a:off x="7698625" y="4080081"/>
            <a:ext cx="582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267" name="Google Shape;267;g9e990469b5_0_16"/>
          <p:cNvCxnSpPr/>
          <p:nvPr/>
        </p:nvCxnSpPr>
        <p:spPr>
          <a:xfrm>
            <a:off x="5822825" y="2183550"/>
            <a:ext cx="0" cy="140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g9e990469b5_0_16"/>
          <p:cNvCxnSpPr/>
          <p:nvPr/>
        </p:nvCxnSpPr>
        <p:spPr>
          <a:xfrm flipH="1" rot="10800000">
            <a:off x="7840800" y="2204284"/>
            <a:ext cx="4500" cy="1459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990469b5_0_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METHODS TO MITIGATE CLASS IMBALANCE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9e990469b5_0_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9e990469b5_0_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SMOTE: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It creates fake samples from the minority class at random.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Tomek Links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Tomek links are pair of extremely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similar rows but belonging to different class.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From those pairs, the row of the majority class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Is removed .Thus removes potential noise in data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(but it can be wrong, and the noise is the instance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Of the minority class).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" name="Google Shape;276;g9e990469b5_0_56"/>
          <p:cNvGrpSpPr/>
          <p:nvPr/>
        </p:nvGrpSpPr>
        <p:grpSpPr>
          <a:xfrm>
            <a:off x="6011625" y="2134961"/>
            <a:ext cx="2390625" cy="2232163"/>
            <a:chOff x="3088075" y="2147175"/>
            <a:chExt cx="2390625" cy="2547550"/>
          </a:xfrm>
        </p:grpSpPr>
        <p:sp>
          <p:nvSpPr>
            <p:cNvPr id="277" name="Google Shape;277;g9e990469b5_0_56"/>
            <p:cNvSpPr/>
            <p:nvPr/>
          </p:nvSpPr>
          <p:spPr>
            <a:xfrm>
              <a:off x="3088075" y="2147175"/>
              <a:ext cx="970500" cy="205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9e990469b5_0_56"/>
            <p:cNvSpPr/>
            <p:nvPr/>
          </p:nvSpPr>
          <p:spPr>
            <a:xfrm>
              <a:off x="4508200" y="3978975"/>
              <a:ext cx="970500" cy="2184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9e990469b5_0_56"/>
            <p:cNvSpPr txBox="1"/>
            <p:nvPr/>
          </p:nvSpPr>
          <p:spPr>
            <a:xfrm>
              <a:off x="3251075" y="4367125"/>
              <a:ext cx="5823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sp>
        <p:nvSpPr>
          <p:cNvPr id="280" name="Google Shape;280;g9e990469b5_0_56"/>
          <p:cNvSpPr txBox="1"/>
          <p:nvPr/>
        </p:nvSpPr>
        <p:spPr>
          <a:xfrm>
            <a:off x="7698625" y="4080081"/>
            <a:ext cx="582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281" name="Google Shape;281;g9e990469b5_0_56"/>
          <p:cNvCxnSpPr/>
          <p:nvPr/>
        </p:nvCxnSpPr>
        <p:spPr>
          <a:xfrm>
            <a:off x="5822825" y="2183550"/>
            <a:ext cx="0" cy="140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g9e990469b5_0_56"/>
          <p:cNvCxnSpPr/>
          <p:nvPr/>
        </p:nvCxnSpPr>
        <p:spPr>
          <a:xfrm flipH="1" rot="10800000">
            <a:off x="7840800" y="2204284"/>
            <a:ext cx="4500" cy="1459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e990469b5_0_6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WORK!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9e990469b5_0_6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9e990469b5_0_69"/>
          <p:cNvSpPr txBox="1"/>
          <p:nvPr/>
        </p:nvSpPr>
        <p:spPr>
          <a:xfrm>
            <a:off x="964400" y="2213375"/>
            <a:ext cx="6515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Jupyter notebook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